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22-09-2023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9/22/2023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9/22/2023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9/22/2023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9/22/2023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9/22/2023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9/22/2023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9/22/2023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9/22/2023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9/22/2023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9/22/2023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9/22/2023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9/22/2023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slide" Target="slide14.xml"/><Relationship Id="rId12" Type="http://schemas.openxmlformats.org/officeDocument/2006/relationships/image" Target="../media/image37.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fyan-Dawnak/IBM_SkillsBuild_Internship_Project" TargetMode="External"/><Relationship Id="rId2" Type="http://schemas.openxmlformats.org/officeDocument/2006/relationships/hyperlink" Target="https://colab.research.google.com/drive/1DDKTgxNLpTyRjXjImg0gqEJHiWX69ABR?usp=sharing"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5.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5.svg"/><Relationship Id="rId1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9.svg"/><Relationship Id="rId10" Type="http://schemas.openxmlformats.org/officeDocument/2006/relationships/image" Target="../media/image17.svg"/><Relationship Id="rId19" Type="http://schemas.openxmlformats.org/officeDocument/2006/relationships/diagramColors" Target="../diagrams/colors1.xml"/><Relationship Id="rId4" Type="http://schemas.openxmlformats.org/officeDocument/2006/relationships/image" Target="../media/image16.svg"/><Relationship Id="rId9" Type="http://schemas.openxmlformats.org/officeDocument/2006/relationships/image" Target="../media/image12.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sv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slide" Target="slide4.xml"/><Relationship Id="rId16" Type="http://schemas.openxmlformats.org/officeDocument/2006/relationships/image" Target="../media/image15.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4.png"/><Relationship Id="rId10" Type="http://schemas.openxmlformats.org/officeDocument/2006/relationships/image" Target="../media/image17.svg"/><Relationship Id="rId19"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5.svg"/><Relationship Id="rId18" Type="http://schemas.openxmlformats.org/officeDocument/2006/relationships/image" Target="../media/image28.png"/><Relationship Id="rId26" Type="http://schemas.openxmlformats.org/officeDocument/2006/relationships/image" Target="../media/image35.svg"/><Relationship Id="rId3" Type="http://schemas.openxmlformats.org/officeDocument/2006/relationships/image" Target="../media/image8.png"/><Relationship Id="rId21" Type="http://schemas.openxmlformats.org/officeDocument/2006/relationships/image" Target="../media/image31.sv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7.svg"/><Relationship Id="rId25" Type="http://schemas.openxmlformats.org/officeDocument/2006/relationships/image" Target="../media/image34.png"/><Relationship Id="rId2" Type="http://schemas.openxmlformats.org/officeDocument/2006/relationships/slide" Target="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svg"/><Relationship Id="rId23" Type="http://schemas.openxmlformats.org/officeDocument/2006/relationships/image" Target="../media/image33.sv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18.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8.svg"/><Relationship Id="rId12" Type="http://schemas.openxmlformats.org/officeDocument/2006/relationships/image" Target="../media/image9.svg"/><Relationship Id="rId17" Type="http://schemas.openxmlformats.org/officeDocument/2006/relationships/image" Target="../media/image40.svg"/><Relationship Id="rId2" Type="http://schemas.openxmlformats.org/officeDocument/2006/relationships/slide" Target="slide5.xml"/><Relationship Id="rId16" Type="http://schemas.openxmlformats.org/officeDocument/2006/relationships/image" Target="../media/image39.pn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slide" Target="slide7.xml"/><Relationship Id="rId15" Type="http://schemas.openxmlformats.org/officeDocument/2006/relationships/image" Target="../media/image35.sv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6.png"/><Relationship Id="rId3" Type="http://schemas.openxmlformats.org/officeDocument/2006/relationships/image" Target="../media/image38.svg"/><Relationship Id="rId7" Type="http://schemas.openxmlformats.org/officeDocument/2006/relationships/image" Target="../media/image9.svg"/><Relationship Id="rId12" Type="http://schemas.openxmlformats.org/officeDocument/2006/relationships/image" Target="../media/image4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15.sv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fontScale="92500" lnSpcReduction="10000"/>
          </a:bodyPr>
          <a:lstStyle/>
          <a:p>
            <a:r>
              <a:rPr lang="en-GB" cap="none" dirty="0">
                <a:solidFill>
                  <a:schemeClr val="bg1"/>
                </a:solidFill>
                <a:latin typeface="Google Sans"/>
              </a:rPr>
              <a:t>Name: Sufyan Sirajuddin Dawnak</a:t>
            </a:r>
          </a:p>
          <a:p>
            <a:r>
              <a:rPr lang="en-GB" cap="none" dirty="0">
                <a:solidFill>
                  <a:schemeClr val="bg1"/>
                </a:solidFill>
                <a:latin typeface="Google Sans"/>
              </a:rPr>
              <a:t>Email Id: sufyandawnak1101@gmail.Com</a:t>
            </a:r>
          </a:p>
          <a:p>
            <a:r>
              <a:rPr lang="en-GB" cap="none" dirty="0">
                <a:solidFill>
                  <a:schemeClr val="bg1"/>
                </a:solidFill>
                <a:latin typeface="Google Sans"/>
              </a:rPr>
              <a:t>College Name: Anjuman – I - Islam's Kalsekar Technical Campus</a:t>
            </a:r>
          </a:p>
          <a:p>
            <a:r>
              <a:rPr lang="en-GB" cap="none" dirty="0">
                <a:solidFill>
                  <a:schemeClr val="bg1"/>
                </a:solidFill>
                <a:latin typeface="Google Sans"/>
              </a:rPr>
              <a:t>College State: Maharashtra</a:t>
            </a:r>
          </a:p>
          <a:p>
            <a:r>
              <a:rPr lang="en-GB" cap="none" dirty="0">
                <a:solidFill>
                  <a:schemeClr val="bg1"/>
                </a:solidFill>
                <a:latin typeface="Google Sans"/>
              </a:rPr>
              <a:t>Domain: Artificial Intelligence</a:t>
            </a:r>
          </a:p>
          <a:p>
            <a:r>
              <a:rPr lang="en-GB" cap="none" dirty="0">
                <a:solidFill>
                  <a:schemeClr val="bg1"/>
                </a:solidFill>
                <a:latin typeface="Google Sans"/>
              </a:rPr>
              <a:t>Start Date &amp; End Date: 18 Aug 2023 to 30 Aug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pic>
        <p:nvPicPr>
          <p:cNvPr id="4" name="Picture 3">
            <a:extLst>
              <a:ext uri="{FF2B5EF4-FFF2-40B4-BE49-F238E27FC236}">
                <a16:creationId xmlns:a16="http://schemas.microsoft.com/office/drawing/2014/main" id="{F9C072E4-4C52-A9D3-B626-AD84D41451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66" b="99219" l="130" r="99223">
                        <a14:foregroundMark x1="50259" y1="40039" x2="48705" y2="33984"/>
                        <a14:foregroundMark x1="33031" y1="64160" x2="1684" y2="73340"/>
                        <a14:foregroundMark x1="22409" y1="79004" x2="83679" y2="90430"/>
                        <a14:foregroundMark x1="8290" y1="84766" x2="68523" y2="95801"/>
                        <a14:foregroundMark x1="8290" y1="89355" x2="71503" y2="98828"/>
                        <a14:foregroundMark x1="19430" y1="75195" x2="130" y2="80566"/>
                        <a14:foregroundMark x1="73575" y1="77539" x2="95337" y2="87012"/>
                        <a14:foregroundMark x1="76554" y1="72559" x2="99093" y2="87695"/>
                        <a14:foregroundMark x1="99093" y1="87695" x2="99352" y2="96582"/>
                        <a14:foregroundMark x1="96373" y1="95410" x2="95855" y2="99219"/>
                        <a14:foregroundMark x1="73057" y1="67969" x2="99352" y2="82422"/>
                        <a14:foregroundMark x1="74611" y1="66406" x2="98834" y2="70996"/>
                        <a14:foregroundMark x1="27461" y1="45410" x2="26943" y2="36621"/>
                        <a14:foregroundMark x1="30570" y1="12598" x2="59067" y2="9766"/>
                        <a14:foregroundMark x1="59067" y1="9766" x2="64508" y2="11426"/>
                        <a14:foregroundMark x1="28497" y1="43555" x2="25389" y2="37012"/>
                        <a14:foregroundMark x1="27461" y1="45801" x2="24482" y2="37012"/>
                        <a14:backgroundMark x1="13860" y1="12988" x2="648" y2="36230"/>
                        <a14:backgroundMark x1="18394" y1="42383" x2="1684" y2="55762"/>
                        <a14:backgroundMark x1="27461" y1="58789" x2="1684" y2="59570"/>
                        <a14:backgroundMark x1="28497" y1="61816" x2="907" y2="61426"/>
                        <a14:backgroundMark x1="907" y1="61426" x2="648" y2="61426"/>
                      </a14:backgroundRemoval>
                    </a14:imgEffect>
                  </a14:imgLayer>
                </a14:imgProps>
              </a:ext>
            </a:extLst>
          </a:blip>
          <a:stretch>
            <a:fillRect/>
          </a:stretch>
        </p:blipFill>
        <p:spPr>
          <a:xfrm>
            <a:off x="9831930" y="853666"/>
            <a:ext cx="1824019" cy="2419425"/>
          </a:xfrm>
          <a:prstGeom prst="rect">
            <a:avLst/>
          </a:prstGeom>
          <a:ln w="28575">
            <a:solidFill>
              <a:schemeClr val="bg1"/>
            </a:solidFill>
          </a:ln>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24B7BE5-ACD8-B06D-8A29-4FD2EE12193E}"/>
              </a:ext>
            </a:extLst>
          </p:cNvPr>
          <p:cNvPicPr>
            <a:picLocks noChangeAspect="1"/>
          </p:cNvPicPr>
          <p:nvPr/>
        </p:nvPicPr>
        <p:blipFill>
          <a:blip r:embed="rId4"/>
          <a:stretch>
            <a:fillRect/>
          </a:stretch>
        </p:blipFill>
        <p:spPr>
          <a:xfrm>
            <a:off x="2523372" y="2355122"/>
            <a:ext cx="2312787" cy="1424292"/>
          </a:xfrm>
          <a:prstGeom prst="rect">
            <a:avLst/>
          </a:prstGeom>
        </p:spPr>
      </p:pic>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5"/>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710</TotalTime>
  <Words>1047</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Sufyan</cp:lastModifiedBy>
  <cp:revision>16</cp:revision>
  <dcterms:created xsi:type="dcterms:W3CDTF">2021-05-26T16:50:10Z</dcterms:created>
  <dcterms:modified xsi:type="dcterms:W3CDTF">2023-09-22T13:02:50Z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